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sldIdLst>
    <p:sldId id="256" r:id="rId2"/>
    <p:sldId id="337" r:id="rId3"/>
    <p:sldId id="338" r:id="rId4"/>
    <p:sldId id="339" r:id="rId5"/>
    <p:sldId id="340" r:id="rId6"/>
    <p:sldId id="341" r:id="rId7"/>
    <p:sldId id="342" r:id="rId8"/>
    <p:sldId id="266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F0CE"/>
    <a:srgbClr val="94CD7F"/>
    <a:srgbClr val="3A3A3A"/>
    <a:srgbClr val="B0B0B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88790B-7B20-7337-65E4-DA733BABAA8E}" v="730" dt="2023-02-15T13:38:02.147"/>
    <p1510:client id="{79EEC47A-228A-0648-BF75-EADC4216E789}" v="432" dt="2023-02-16T07:30:07.451"/>
    <p1510:client id="{87862A00-A855-45A8-8069-9BB601B642A8}" v="781" dt="2023-02-15T18:10:32.648"/>
    <p1510:client id="{A2669C1C-F895-E53F-F559-EDB2EC26BF42}" v="46" dt="2023-02-16T12:53:25.879"/>
    <p1510:client id="{B03B62D2-5761-40E8-B8B6-560B8D894FA3}" v="77" dt="2022-11-28T10:50:51.301"/>
    <p1510:client id="{B2925F54-011E-0F02-E592-C914E5B01CC4}" v="45" dt="2023-02-16T16:38:17.868"/>
    <p1510:client id="{C0FB75EF-D4D2-41D0-E491-7ACDA08D63BE}" v="3" dt="2023-02-16T16:34:45.426"/>
    <p1510:client id="{E6F4AC59-5D30-4AE4-8757-6B2432240DCD}" v="107" dt="2022-11-27T15:38:52.001"/>
    <p1510:client id="{F200BBD8-7408-71B3-0755-7DFFDDE3A2E5}" v="1628" dt="2023-02-16T12:42:41.519"/>
    <p1510:client id="{F5C61A3C-75FE-3A11-9EE5-1BF58B9F44C7}" v="407" dt="2023-02-15T18:49:19.372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4320"/>
        <p:guide pos="76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4" name="Shape 21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2736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- IF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3375.png" descr="g33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9859" y="4897432"/>
            <a:ext cx="12404282" cy="334675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" name="Group"/>
          <p:cNvGrpSpPr/>
          <p:nvPr/>
        </p:nvGrpSpPr>
        <p:grpSpPr>
          <a:xfrm>
            <a:off x="-129327" y="10236651"/>
            <a:ext cx="25800163" cy="3790370"/>
            <a:chOff x="0" y="0"/>
            <a:chExt cx="25800160" cy="3790369"/>
          </a:xfrm>
        </p:grpSpPr>
        <p:pic>
          <p:nvPicPr>
            <p:cNvPr id="15" name="Image" descr="Image"/>
            <p:cNvPicPr>
              <a:picLocks noChangeAspect="1"/>
            </p:cNvPicPr>
            <p:nvPr/>
          </p:nvPicPr>
          <p:blipFill>
            <a:blip r:embed="rId3">
              <a:alphaModFix amt="10000"/>
            </a:blip>
            <a:stretch>
              <a:fillRect/>
            </a:stretch>
          </p:blipFill>
          <p:spPr>
            <a:xfrm>
              <a:off x="12893352" y="0"/>
              <a:ext cx="12906809" cy="37903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" name="Image" descr="Image"/>
            <p:cNvPicPr>
              <a:picLocks noChangeAspect="1"/>
            </p:cNvPicPr>
            <p:nvPr/>
          </p:nvPicPr>
          <p:blipFill>
            <a:blip r:embed="rId3">
              <a:alphaModFix amt="10000"/>
            </a:blip>
            <a:stretch>
              <a:fillRect/>
            </a:stretch>
          </p:blipFill>
          <p:spPr>
            <a:xfrm>
              <a:off x="0" y="0"/>
              <a:ext cx="12906809" cy="37903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7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68961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38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34694">
              <a:lnSpc>
                <a:spcPct val="100000"/>
              </a:lnSpc>
              <a:spcBef>
                <a:spcPts val="0"/>
              </a:spcBef>
              <a:buSzTx/>
              <a:buNone/>
              <a:defRPr sz="3204"/>
            </a:lvl1pPr>
          </a:lstStyle>
          <a:p>
            <a:r>
              <a:t>Author and Date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2F9E4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2F9E4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2F9E4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2F9E4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2F9E41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40" name="g3375.png" descr="g33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989" y="3436878"/>
            <a:ext cx="6543433" cy="1765459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470008" y="4248504"/>
            <a:ext cx="20707492" cy="8256012"/>
          </a:xfrm>
          <a:prstGeom prst="rect">
            <a:avLst/>
          </a:prstGeom>
        </p:spPr>
        <p:txBody>
          <a:bodyPr numCol="2" spcCol="1035374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157"/>
          <p:cNvSpPr/>
          <p:nvPr/>
        </p:nvSpPr>
        <p:spPr>
          <a:xfrm>
            <a:off x="17636385" y="0"/>
            <a:ext cx="6749451" cy="13716001"/>
          </a:xfrm>
          <a:prstGeom prst="rect">
            <a:avLst/>
          </a:prstGeom>
          <a:solidFill>
            <a:srgbClr val="319E40"/>
          </a:solidFill>
          <a:ln w="12700">
            <a:miter lim="400000"/>
          </a:ln>
        </p:spPr>
        <p:txBody>
          <a:bodyPr lIns="45719" rIns="45719" anchor="ctr"/>
          <a:lstStyle/>
          <a:p>
            <a:pPr defTabSz="457200">
              <a:def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87" name="Group"/>
          <p:cNvGrpSpPr/>
          <p:nvPr/>
        </p:nvGrpSpPr>
        <p:grpSpPr>
          <a:xfrm>
            <a:off x="17418130" y="0"/>
            <a:ext cx="7935301" cy="13716001"/>
            <a:chOff x="0" y="0"/>
            <a:chExt cx="7935300" cy="13716000"/>
          </a:xfrm>
        </p:grpSpPr>
        <p:pic>
          <p:nvPicPr>
            <p:cNvPr id="83" name="Image" descr="Imag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059279" cy="13716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4" name="Image" descr="Imag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31334" y="0"/>
              <a:ext cx="2059280" cy="13716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5" name="Image" descr="Imag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44686" y="0"/>
              <a:ext cx="2059280" cy="13716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6" name="Image" descr="Imag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76021" y="0"/>
              <a:ext cx="2059280" cy="13716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8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34694">
              <a:lnSpc>
                <a:spcPct val="100000"/>
              </a:lnSpc>
              <a:spcBef>
                <a:spcPts val="0"/>
              </a:spcBef>
              <a:buSzTx/>
              <a:buNone/>
              <a:defRPr sz="4895">
                <a:solidFill>
                  <a:srgbClr val="319E40"/>
                </a:solidFill>
              </a:defRPr>
            </a:lvl1pPr>
          </a:lstStyle>
          <a:p>
            <a:r>
              <a:t>Slide Subtitle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  <a:effectLst>
            <a:outerShdw blurRad="266700" dist="250501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">
    <p:bg>
      <p:bgPr>
        <a:solidFill>
          <a:srgbClr val="2F9E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"/>
          <p:cNvGrpSpPr/>
          <p:nvPr/>
        </p:nvGrpSpPr>
        <p:grpSpPr>
          <a:xfrm>
            <a:off x="-129327" y="10236651"/>
            <a:ext cx="25800163" cy="3790370"/>
            <a:chOff x="0" y="0"/>
            <a:chExt cx="25800160" cy="3790369"/>
          </a:xfrm>
        </p:grpSpPr>
        <p:pic>
          <p:nvPicPr>
            <p:cNvPr id="99" name="Image" descr="Image"/>
            <p:cNvPicPr>
              <a:picLocks noChangeAspect="1"/>
            </p:cNvPicPr>
            <p:nvPr/>
          </p:nvPicPr>
          <p:blipFill>
            <a:blip r:embed="rId2">
              <a:alphaModFix amt="10000"/>
            </a:blip>
            <a:stretch>
              <a:fillRect/>
            </a:stretch>
          </p:blipFill>
          <p:spPr>
            <a:xfrm>
              <a:off x="12893352" y="0"/>
              <a:ext cx="12906809" cy="37903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0" name="Image" descr="Image"/>
            <p:cNvPicPr>
              <a:picLocks noChangeAspect="1"/>
            </p:cNvPicPr>
            <p:nvPr/>
          </p:nvPicPr>
          <p:blipFill>
            <a:blip r:embed="rId2">
              <a:alphaModFix amt="10000"/>
            </a:blip>
            <a:stretch>
              <a:fillRect/>
            </a:stretch>
          </p:blipFill>
          <p:spPr>
            <a:xfrm>
              <a:off x="0" y="0"/>
              <a:ext cx="12906809" cy="37903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2" name="Flowchart: Document 6"/>
          <p:cNvSpPr/>
          <p:nvPr/>
        </p:nvSpPr>
        <p:spPr>
          <a:xfrm flipH="1">
            <a:off x="2380" y="-544908"/>
            <a:ext cx="24379240" cy="135411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255" extrusionOk="0">
                <a:moveTo>
                  <a:pt x="0" y="0"/>
                </a:moveTo>
                <a:lnTo>
                  <a:pt x="21600" y="0"/>
                </a:lnTo>
                <a:lnTo>
                  <a:pt x="21600" y="15641"/>
                </a:lnTo>
                <a:cubicBezTo>
                  <a:pt x="10800" y="15641"/>
                  <a:pt x="10800" y="21600"/>
                  <a:pt x="0" y="18214"/>
                </a:cubicBezTo>
                <a:close/>
              </a:path>
            </a:pathLst>
          </a:custGeom>
          <a:solidFill>
            <a:srgbClr val="FFFFFF"/>
          </a:solidFill>
          <a:ln w="12700">
            <a:solidFill>
              <a:srgbClr val="205CE3"/>
            </a:solidFill>
            <a:miter/>
          </a:ln>
        </p:spPr>
        <p:txBody>
          <a:bodyPr lIns="45719" rIns="45719" anchor="ctr"/>
          <a:lstStyle/>
          <a:p>
            <a:pPr algn="l" defTabSz="457200"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03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8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spc="-232"/>
            </a:lvl1pPr>
          </a:lstStyle>
          <a:p>
            <a:r>
              <a:t>Section Title</a:t>
            </a:r>
          </a:p>
        </p:txBody>
      </p:sp>
      <p:pic>
        <p:nvPicPr>
          <p:cNvPr id="104" name="g3375.png" descr="g337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2470" y="1029485"/>
            <a:ext cx="6543433" cy="1765459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Image" descr="Image"/>
          <p:cNvPicPr>
            <a:picLocks noChangeAspect="1"/>
          </p:cNvPicPr>
          <p:nvPr/>
        </p:nvPicPr>
        <p:blipFill>
          <a:blip r:embed="rId2">
            <a:alphaModFix amt="6295"/>
          </a:blip>
          <a:stretch>
            <a:fillRect/>
          </a:stretch>
        </p:blipFill>
        <p:spPr>
          <a:xfrm>
            <a:off x="185622" y="90732"/>
            <a:ext cx="12906809" cy="37903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Image" descr="Image"/>
          <p:cNvPicPr>
            <a:picLocks noChangeAspect="1"/>
          </p:cNvPicPr>
          <p:nvPr/>
        </p:nvPicPr>
        <p:blipFill>
          <a:blip r:embed="rId2">
            <a:alphaModFix amt="6295"/>
          </a:blip>
          <a:stretch>
            <a:fillRect/>
          </a:stretch>
        </p:blipFill>
        <p:spPr>
          <a:xfrm>
            <a:off x="12618832" y="-74368"/>
            <a:ext cx="12906810" cy="37903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Image" descr="Image"/>
          <p:cNvPicPr>
            <a:picLocks noChangeAspect="1"/>
          </p:cNvPicPr>
          <p:nvPr/>
        </p:nvPicPr>
        <p:blipFill>
          <a:blip r:embed="rId2">
            <a:alphaModFix amt="6295"/>
          </a:blip>
          <a:stretch>
            <a:fillRect/>
          </a:stretch>
        </p:blipFill>
        <p:spPr>
          <a:xfrm>
            <a:off x="312622" y="3444186"/>
            <a:ext cx="12906809" cy="37903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Image" descr="Image"/>
          <p:cNvPicPr>
            <a:picLocks noChangeAspect="1"/>
          </p:cNvPicPr>
          <p:nvPr/>
        </p:nvPicPr>
        <p:blipFill>
          <a:blip r:embed="rId2">
            <a:alphaModFix amt="6295"/>
          </a:blip>
          <a:stretch>
            <a:fillRect/>
          </a:stretch>
        </p:blipFill>
        <p:spPr>
          <a:xfrm>
            <a:off x="12745832" y="3279086"/>
            <a:ext cx="12906810" cy="37903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Image" descr="Image"/>
          <p:cNvPicPr>
            <a:picLocks noChangeAspect="1"/>
          </p:cNvPicPr>
          <p:nvPr/>
        </p:nvPicPr>
        <p:blipFill>
          <a:blip r:embed="rId2">
            <a:alphaModFix amt="6295"/>
          </a:blip>
          <a:stretch>
            <a:fillRect/>
          </a:stretch>
        </p:blipFill>
        <p:spPr>
          <a:xfrm>
            <a:off x="-58563" y="6699193"/>
            <a:ext cx="12906809" cy="37903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Image" descr="Image"/>
          <p:cNvPicPr>
            <a:picLocks noChangeAspect="1"/>
          </p:cNvPicPr>
          <p:nvPr/>
        </p:nvPicPr>
        <p:blipFill>
          <a:blip r:embed="rId2">
            <a:alphaModFix amt="6295"/>
          </a:blip>
          <a:stretch>
            <a:fillRect/>
          </a:stretch>
        </p:blipFill>
        <p:spPr>
          <a:xfrm>
            <a:off x="68436" y="10052647"/>
            <a:ext cx="12906810" cy="37903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Image" descr="Image"/>
          <p:cNvPicPr>
            <a:picLocks noChangeAspect="1"/>
          </p:cNvPicPr>
          <p:nvPr/>
        </p:nvPicPr>
        <p:blipFill>
          <a:blip r:embed="rId2">
            <a:alphaModFix amt="6295"/>
          </a:blip>
          <a:stretch>
            <a:fillRect/>
          </a:stretch>
        </p:blipFill>
        <p:spPr>
          <a:xfrm>
            <a:off x="12501647" y="9887547"/>
            <a:ext cx="12906810" cy="37903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Image" descr="Image"/>
          <p:cNvPicPr>
            <a:picLocks noChangeAspect="1"/>
          </p:cNvPicPr>
          <p:nvPr/>
        </p:nvPicPr>
        <p:blipFill>
          <a:blip r:embed="rId2">
            <a:alphaModFix amt="6295"/>
          </a:blip>
          <a:stretch>
            <a:fillRect/>
          </a:stretch>
        </p:blipFill>
        <p:spPr>
          <a:xfrm>
            <a:off x="12374647" y="6534093"/>
            <a:ext cx="12906810" cy="3790371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/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42" name="g3375.png" descr="g337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2470" y="1029485"/>
            <a:ext cx="6543433" cy="1765459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inish">
    <p:bg>
      <p:bgPr>
        <a:solidFill>
          <a:srgbClr val="319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olo-de-inovacao-fachada.jpeg"/>
          <p:cNvSpPr>
            <a:spLocks noGrp="1"/>
          </p:cNvSpPr>
          <p:nvPr>
            <p:ph type="pic" idx="21"/>
          </p:nvPr>
        </p:nvSpPr>
        <p:spPr>
          <a:xfrm>
            <a:off x="-7798880" y="3"/>
            <a:ext cx="22874891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97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3795841" y="4992236"/>
            <a:ext cx="9629794" cy="14351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</a:lstStyle>
          <a:p>
            <a:r>
              <a:t>Slide Title</a:t>
            </a:r>
          </a:p>
        </p:txBody>
      </p:sp>
      <p:sp>
        <p:nvSpPr>
          <p:cNvPr id="19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3942699" y="6610894"/>
            <a:ext cx="9336076" cy="4560874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4800">
                <a:solidFill>
                  <a:srgbClr val="FFFFFF"/>
                </a:solidFill>
              </a:defRPr>
            </a:lvl1pPr>
            <a:lvl2pPr marL="0" indent="457200">
              <a:buSzTx/>
              <a:buNone/>
              <a:defRPr sz="4800">
                <a:solidFill>
                  <a:srgbClr val="FFFFFF"/>
                </a:solidFill>
              </a:defRPr>
            </a:lvl2pPr>
            <a:lvl3pPr marL="0" indent="914400">
              <a:buSzTx/>
              <a:buNone/>
              <a:defRPr sz="4800">
                <a:solidFill>
                  <a:srgbClr val="FFFFFF"/>
                </a:solidFill>
              </a:defRPr>
            </a:lvl3pPr>
            <a:lvl4pPr marL="0" indent="1371600">
              <a:buSzTx/>
              <a:buNone/>
              <a:defRPr sz="4800">
                <a:solidFill>
                  <a:srgbClr val="FFFFFF"/>
                </a:solidFill>
              </a:defRPr>
            </a:lvl4pPr>
            <a:lvl5pPr marL="0" indent="1828800">
              <a:buSzTx/>
              <a:buNone/>
              <a:defRPr sz="4800">
                <a:solidFill>
                  <a:srgbClr val="FFFFFF"/>
                </a:solidFill>
              </a:defRPr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99" name="logo-white.png" descr="logo-whi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1977" y="527197"/>
            <a:ext cx="2298011" cy="2920154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/>
          </p:nvPr>
        </p:nvSpPr>
        <p:spPr>
          <a:xfrm>
            <a:off x="2469436" y="1079500"/>
            <a:ext cx="20708064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2469436" y="4248504"/>
            <a:ext cx="20708064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2pPr marL="1219200" indent="-609600"/>
            <a:lvl3pPr marL="1828800" indent="-609600"/>
            <a:lvl4pPr marL="2438400" indent="-609600"/>
            <a:lvl5pPr marL="3048000" indent="-609600"/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Rectangle 157"/>
          <p:cNvSpPr/>
          <p:nvPr/>
        </p:nvSpPr>
        <p:spPr>
          <a:xfrm>
            <a:off x="-79638" y="-1"/>
            <a:ext cx="2198333" cy="13716001"/>
          </a:xfrm>
          <a:prstGeom prst="rect">
            <a:avLst/>
          </a:prstGeom>
          <a:solidFill>
            <a:srgbClr val="319E40"/>
          </a:solidFill>
          <a:ln w="12700">
            <a:miter lim="400000"/>
          </a:ln>
        </p:spPr>
        <p:txBody>
          <a:bodyPr lIns="45719" rIns="45719" anchor="ctr"/>
          <a:lstStyle/>
          <a:p>
            <a:pPr defTabSz="457200">
              <a:def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" name="Image" descr="Image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10111" y="-146459"/>
            <a:ext cx="2059280" cy="137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logo-white.png" descr="logo-white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5127" y="199136"/>
            <a:ext cx="1708804" cy="217143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  <p:sldLayoutId id="2147483655" r:id="rId4"/>
    <p:sldLayoutId id="2147483656" r:id="rId5"/>
    <p:sldLayoutId id="2147483659" r:id="rId6"/>
    <p:sldLayoutId id="2147483664" r:id="rId7"/>
    <p:sldLayoutId id="2147483665" r:id="rId8"/>
  </p:sldLayoutIdLst>
  <p:transition spd="med"/>
  <p:hf sldNum="0" hdr="0" ftr="0" dt="0"/>
  <p:txStyles>
    <p:titleStyle>
      <a:lvl1pPr marL="0" marR="0" indent="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1pPr>
      <a:lvl2pPr marL="0" marR="0" indent="4572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2pPr>
      <a:lvl3pPr marL="0" marR="0" indent="9144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3pPr>
      <a:lvl4pPr marL="0" marR="0" indent="13716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4pPr>
      <a:lvl5pPr marL="0" marR="0" indent="18288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5pPr>
      <a:lvl6pPr marL="0" marR="0" indent="22860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6pPr>
      <a:lvl7pPr marL="0" marR="0" indent="27432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7pPr>
      <a:lvl8pPr marL="0" marR="0" indent="32004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8pPr>
      <a:lvl9pPr marL="0" marR="0" indent="36576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9pPr>
    </p:titleStyle>
    <p:bodyStyle>
      <a:lvl1pPr marL="609600" marR="0" indent="-609600" algn="l" defTabSz="2438338" latinLnBrk="0">
        <a:lnSpc>
          <a:spcPct val="70000"/>
        </a:lnSpc>
        <a:spcBef>
          <a:spcPts val="1800"/>
        </a:spcBef>
        <a:spcAft>
          <a:spcPts val="0"/>
        </a:spcAft>
        <a:buClrTx/>
        <a:buSzPct val="123000"/>
        <a:buFontTx/>
        <a:buChar char="•"/>
        <a:tabLst/>
        <a:defRPr sz="4500" b="0" i="0" u="none" strike="noStrike" cap="none" spc="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1pPr>
      <a:lvl2pPr marL="1181100" marR="0" indent="-571500" algn="l" defTabSz="2438338" latinLnBrk="0">
        <a:lnSpc>
          <a:spcPct val="70000"/>
        </a:lnSpc>
        <a:spcBef>
          <a:spcPts val="1800"/>
        </a:spcBef>
        <a:spcAft>
          <a:spcPts val="0"/>
        </a:spcAft>
        <a:buClrTx/>
        <a:buSzPct val="123000"/>
        <a:buFontTx/>
        <a:buChar char="•"/>
        <a:tabLst/>
        <a:defRPr sz="4500" b="0" i="0" u="none" strike="noStrike" cap="none" spc="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2pPr>
      <a:lvl3pPr marL="1790700" marR="0" indent="-571500" algn="l" defTabSz="2438338" latinLnBrk="0">
        <a:lnSpc>
          <a:spcPct val="70000"/>
        </a:lnSpc>
        <a:spcBef>
          <a:spcPts val="1800"/>
        </a:spcBef>
        <a:spcAft>
          <a:spcPts val="0"/>
        </a:spcAft>
        <a:buClrTx/>
        <a:buSzPct val="123000"/>
        <a:buFontTx/>
        <a:buChar char="•"/>
        <a:tabLst/>
        <a:defRPr sz="4500" b="0" i="0" u="none" strike="noStrike" cap="none" spc="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3pPr>
      <a:lvl4pPr marL="2400300" marR="0" indent="-571500" algn="l" defTabSz="2438338" latinLnBrk="0">
        <a:lnSpc>
          <a:spcPct val="70000"/>
        </a:lnSpc>
        <a:spcBef>
          <a:spcPts val="1800"/>
        </a:spcBef>
        <a:spcAft>
          <a:spcPts val="0"/>
        </a:spcAft>
        <a:buClrTx/>
        <a:buSzPct val="123000"/>
        <a:buFontTx/>
        <a:buChar char="•"/>
        <a:tabLst/>
        <a:defRPr sz="4500" b="0" i="0" u="none" strike="noStrike" cap="none" spc="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4pPr>
      <a:lvl5pPr marL="3009900" marR="0" indent="-571500" algn="l" defTabSz="2438338" latinLnBrk="0">
        <a:lnSpc>
          <a:spcPct val="70000"/>
        </a:lnSpc>
        <a:spcBef>
          <a:spcPts val="1800"/>
        </a:spcBef>
        <a:spcAft>
          <a:spcPts val="0"/>
        </a:spcAft>
        <a:buClrTx/>
        <a:buSzPct val="123000"/>
        <a:buFontTx/>
        <a:buChar char="•"/>
        <a:tabLst/>
        <a:defRPr sz="4500" b="0" i="0" u="none" strike="noStrike" cap="none" spc="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5pPr>
      <a:lvl6pPr marL="3619500" marR="0" indent="-571500" algn="l" defTabSz="2438338" latinLnBrk="0">
        <a:lnSpc>
          <a:spcPct val="70000"/>
        </a:lnSpc>
        <a:spcBef>
          <a:spcPts val="1800"/>
        </a:spcBef>
        <a:spcAft>
          <a:spcPts val="0"/>
        </a:spcAft>
        <a:buClrTx/>
        <a:buSzPct val="123000"/>
        <a:buFontTx/>
        <a:buChar char="•"/>
        <a:tabLst/>
        <a:defRPr sz="4500" b="0" i="0" u="none" strike="noStrike" cap="none" spc="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6pPr>
      <a:lvl7pPr marL="4229100" marR="0" indent="-571500" algn="l" defTabSz="2438338" latinLnBrk="0">
        <a:lnSpc>
          <a:spcPct val="70000"/>
        </a:lnSpc>
        <a:spcBef>
          <a:spcPts val="1800"/>
        </a:spcBef>
        <a:spcAft>
          <a:spcPts val="0"/>
        </a:spcAft>
        <a:buClrTx/>
        <a:buSzPct val="123000"/>
        <a:buFontTx/>
        <a:buChar char="•"/>
        <a:tabLst/>
        <a:defRPr sz="4500" b="0" i="0" u="none" strike="noStrike" cap="none" spc="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7pPr>
      <a:lvl8pPr marL="4838700" marR="0" indent="-571500" algn="l" defTabSz="2438338" latinLnBrk="0">
        <a:lnSpc>
          <a:spcPct val="70000"/>
        </a:lnSpc>
        <a:spcBef>
          <a:spcPts val="1800"/>
        </a:spcBef>
        <a:spcAft>
          <a:spcPts val="0"/>
        </a:spcAft>
        <a:buClrTx/>
        <a:buSzPct val="123000"/>
        <a:buFontTx/>
        <a:buChar char="•"/>
        <a:tabLst/>
        <a:defRPr sz="4500" b="0" i="0" u="none" strike="noStrike" cap="none" spc="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8pPr>
      <a:lvl9pPr marL="5448300" marR="0" indent="-571500" algn="l" defTabSz="2438338" latinLnBrk="0">
        <a:lnSpc>
          <a:spcPct val="70000"/>
        </a:lnSpc>
        <a:spcBef>
          <a:spcPts val="1800"/>
        </a:spcBef>
        <a:spcAft>
          <a:spcPts val="0"/>
        </a:spcAft>
        <a:buClrTx/>
        <a:buSzPct val="123000"/>
        <a:buFontTx/>
        <a:buChar char="•"/>
        <a:tabLst/>
        <a:defRPr sz="4500" b="0" i="0" u="none" strike="noStrike" cap="none" spc="0" baseline="0">
          <a:solidFill>
            <a:srgbClr val="000000"/>
          </a:solidFill>
          <a:uFillTx/>
          <a:latin typeface="Open Sans Bold"/>
          <a:ea typeface="Open Sans Bold"/>
          <a:cs typeface="Open Sans Bold"/>
          <a:sym typeface="Open Sans Bold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1">
            <a:extLst>
              <a:ext uri="{FF2B5EF4-FFF2-40B4-BE49-F238E27FC236}">
                <a16:creationId xmlns:a16="http://schemas.microsoft.com/office/drawing/2014/main" id="{B93D31DE-337B-618B-EE28-5272269DCE1F}"/>
              </a:ext>
            </a:extLst>
          </p:cNvPr>
          <p:cNvSpPr>
            <a:spLocks noGrp="1"/>
          </p:cNvSpPr>
          <p:nvPr>
            <p:ph type="pic" idx="21"/>
          </p:nvPr>
        </p:nvSpPr>
        <p:spPr/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E623FD0-5EC5-6AE1-B1C8-01D04832C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2A3570C-A796-3AD9-13ED-71BB9CDFBE0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5290994-07D1-ADF4-8C4A-986910080338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3008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522E7370-DF34-7248-8150-75E501D137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59121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718A1B03-7510-D776-C97A-C126CD64097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DAE90FF-00B3-DF82-BB04-C6DB564F1803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Imagem 3">
            <a:extLst>
              <a:ext uri="{FF2B5EF4-FFF2-40B4-BE49-F238E27FC236}">
                <a16:creationId xmlns:a16="http://schemas.microsoft.com/office/drawing/2014/main" id="{386E1112-99D9-9FDD-E98E-4E417C350BEA}"/>
              </a:ext>
            </a:extLst>
          </p:cNvPr>
          <p:cNvSpPr>
            <a:spLocks noGrp="1"/>
          </p:cNvSpPr>
          <p:nvPr>
            <p:ph type="pic" idx="22"/>
          </p:nvPr>
        </p:nvSpPr>
        <p:spPr/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5174B1E3-1BC2-029B-C861-DB83CE731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660017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B626C2-8794-AE06-9E2A-7799C2405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05958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7F9DB049-A349-8636-230F-92E35EA99FC2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05559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1">
            <a:extLst>
              <a:ext uri="{FF2B5EF4-FFF2-40B4-BE49-F238E27FC236}">
                <a16:creationId xmlns:a16="http://schemas.microsoft.com/office/drawing/2014/main" id="{D1E0BC08-2824-6971-E1D9-33E83D20D6F9}"/>
              </a:ext>
            </a:extLst>
          </p:cNvPr>
          <p:cNvSpPr>
            <a:spLocks noGrp="1"/>
          </p:cNvSpPr>
          <p:nvPr>
            <p:ph type="pic" idx="21"/>
          </p:nvPr>
        </p:nvSpPr>
        <p:spPr/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A9198363-D178-99F5-6AAF-7D93C9337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8D41EA3-6807-57C6-159F-DA2A2A2CB9FB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426015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Image" descr="Image"/>
          <p:cNvPicPr>
            <a:picLocks noGrp="1" noChangeAspect="1"/>
          </p:cNvPicPr>
          <p:nvPr>
            <p:ph type="pic" idx="21"/>
          </p:nvPr>
        </p:nvPicPr>
        <p:blipFill>
          <a:blip r:embed="rId2"/>
          <a:srcRect l="34121" r="239"/>
          <a:stretch>
            <a:fillRect/>
          </a:stretch>
        </p:blipFill>
        <p:spPr>
          <a:xfrm>
            <a:off x="6350" y="3"/>
            <a:ext cx="15014972" cy="13716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639" y="0"/>
                </a:moveTo>
                <a:lnTo>
                  <a:pt x="0" y="10795"/>
                </a:lnTo>
                <a:lnTo>
                  <a:pt x="0" y="21600"/>
                </a:lnTo>
                <a:lnTo>
                  <a:pt x="1864" y="21600"/>
                </a:lnTo>
                <a:lnTo>
                  <a:pt x="13147" y="0"/>
                </a:lnTo>
                <a:lnTo>
                  <a:pt x="5639" y="0"/>
                </a:lnTo>
                <a:close/>
                <a:moveTo>
                  <a:pt x="14091" y="0"/>
                </a:moveTo>
                <a:lnTo>
                  <a:pt x="2808" y="21600"/>
                </a:lnTo>
                <a:lnTo>
                  <a:pt x="10317" y="21600"/>
                </a:lnTo>
                <a:lnTo>
                  <a:pt x="21600" y="0"/>
                </a:lnTo>
                <a:lnTo>
                  <a:pt x="14091" y="0"/>
                </a:lnTo>
                <a:close/>
                <a:moveTo>
                  <a:pt x="0" y="777"/>
                </a:moveTo>
                <a:lnTo>
                  <a:pt x="0" y="9132"/>
                </a:lnTo>
                <a:lnTo>
                  <a:pt x="4364" y="777"/>
                </a:lnTo>
                <a:lnTo>
                  <a:pt x="0" y="777"/>
                </a:lnTo>
                <a:close/>
              </a:path>
            </a:pathLst>
          </a:cu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C90FBB51-85EC-06A3-FFB4-AE6D7649C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003AC7CC-AAEE-1318-B472-41EA5B3131C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Personalizar</PresentationFormat>
  <Slides>8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21_BasicWhite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Avell</dc:creator>
  <cp:revision>19</cp:revision>
  <dcterms:modified xsi:type="dcterms:W3CDTF">2023-02-16T16:38:43Z</dcterms:modified>
</cp:coreProperties>
</file>